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1A976E-D9A0-49D5-8223-19AEA4398794}">
  <a:tblStyle styleId="{FB1A976E-D9A0-49D5-8223-19AEA43987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DELIMITACIÓN</a:t>
            </a:r>
            <a:r>
              <a:rPr lang="es">
                <a:latin typeface="Georgia"/>
                <a:ea typeface="Georgia"/>
                <a:cs typeface="Georgia"/>
                <a:sym typeface="Georgia"/>
              </a:rPr>
              <a:t> </a:t>
            </a:r>
            <a:endParaRPr>
              <a:latin typeface="Georgia"/>
              <a:ea typeface="Georgia"/>
              <a:cs typeface="Georgia"/>
              <a:sym typeface="Georgia"/>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0" name="Google Shape;130;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1" name="Google Shape;131;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2" name="Google Shape;132;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8" name="Google Shape;138;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4" name="Google Shape;144;p26"/>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7" name="Google Shape;157;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4" name="Google Shape;164;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5" name="Google Shape;165;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1" name="Google Shape;171;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2" name="Google Shape;172;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3" name="Google Shape;173;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9" name="Google Shape;179;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0" name="Google Shape;180;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1" name="Google Shape;181;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7" name="Google Shape;187;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9" name="Google Shape;189;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5" name="Google Shape;195;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6" name="Google Shape;196;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7" name="Google Shape;197;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3" name="Google Shape;20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4" name="Google Shape;204;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5" name="Google Shape;205;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1" name="Google Shape;211;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2" name="Google Shape;212;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3" name="Google Shape;213;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9" name="Google Shape;219;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0" name="Google Shape;220;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1" name="Google Shape;221;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7" name="Google Shape;227;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8" name="Google Shape;228;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9" name="Google Shape;229;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5" name="Google Shape;235;p38"/>
          <p:cNvGraphicFramePr/>
          <p:nvPr/>
        </p:nvGraphicFramePr>
        <p:xfrm>
          <a:off x="952500" y="2000250"/>
          <a:ext cx="3000000" cy="3000000"/>
        </p:xfrm>
        <a:graphic>
          <a:graphicData uri="http://schemas.openxmlformats.org/drawingml/2006/table">
            <a:tbl>
              <a:tblPr>
                <a:noFill/>
                <a:tableStyleId>{FB1A976E-D9A0-49D5-8223-19AEA4398794}</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Gestionar en el sistema la </a:t>
            </a:r>
            <a:r>
              <a:rPr lang="es">
                <a:solidFill>
                  <a:srgbClr val="000000"/>
                </a:solidFill>
              </a:rPr>
              <a:t>información</a:t>
            </a:r>
            <a:r>
              <a:rPr lang="es">
                <a:solidFill>
                  <a:srgbClr val="000000"/>
                </a:solidFill>
              </a:rPr>
              <a:t> del proceso de cada aspirante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